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9" r:id="rId4"/>
    <p:sldId id="270" r:id="rId5"/>
    <p:sldId id="264" r:id="rId6"/>
    <p:sldId id="257" r:id="rId7"/>
    <p:sldId id="262" r:id="rId8"/>
    <p:sldId id="265" r:id="rId9"/>
    <p:sldId id="258" r:id="rId10"/>
    <p:sldId id="259" r:id="rId11"/>
    <p:sldId id="266" r:id="rId12"/>
    <p:sldId id="260" r:id="rId13"/>
    <p:sldId id="261" r:id="rId14"/>
    <p:sldId id="267" r:id="rId15"/>
    <p:sldId id="268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6543150-65EB-4420-AD26-2D96DD4E205C}" type="slidenum">
              <a:rPr lang="pl-PL" smtClean="0"/>
              <a:t>‹#›</a:t>
            </a:fld>
            <a:endParaRPr lang="pl-P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2EA422-4658-4347-A5ED-A17C344158C4}" type="datetimeFigureOut">
              <a:rPr lang="pl-PL" smtClean="0"/>
              <a:t>08.04.2021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tytu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l-PL" sz="3600" dirty="0">
              <a:solidFill>
                <a:srgbClr val="00B0F0"/>
              </a:solidFill>
            </a:endParaRPr>
          </a:p>
          <a:p>
            <a:endParaRPr lang="pl-PL" sz="3600" dirty="0">
              <a:solidFill>
                <a:srgbClr val="00B0F0"/>
              </a:solidFill>
            </a:endParaRPr>
          </a:p>
          <a:p>
            <a:endParaRPr lang="pl-PL" sz="3600" dirty="0">
              <a:solidFill>
                <a:srgbClr val="00B0F0"/>
              </a:solidFill>
            </a:endParaRPr>
          </a:p>
          <a:p>
            <a:endParaRPr lang="pl-PL" sz="3600" dirty="0">
              <a:solidFill>
                <a:srgbClr val="00B0F0"/>
              </a:solidFill>
            </a:endParaRPr>
          </a:p>
          <a:p>
            <a:endParaRPr lang="pl-PL" sz="3600" dirty="0">
              <a:solidFill>
                <a:srgbClr val="00B0F0"/>
              </a:solidFill>
            </a:endParaRPr>
          </a:p>
          <a:p>
            <a:endParaRPr lang="pl-PL" sz="3600" dirty="0">
              <a:solidFill>
                <a:srgbClr val="00B0F0"/>
              </a:solidFill>
            </a:endParaRPr>
          </a:p>
          <a:p>
            <a:endParaRPr lang="pl-PL" sz="3600" dirty="0">
              <a:solidFill>
                <a:srgbClr val="00B0F0"/>
              </a:solidFill>
            </a:endParaRPr>
          </a:p>
          <a:p>
            <a:endParaRPr lang="pl-PL" sz="3600" dirty="0">
              <a:solidFill>
                <a:srgbClr val="00B0F0"/>
              </a:solidFill>
            </a:endParaRPr>
          </a:p>
          <a:p>
            <a:r>
              <a:rPr lang="pl-PL" sz="3200" i="1" dirty="0">
                <a:solidFill>
                  <a:srgbClr val="0070C0"/>
                </a:solidFill>
              </a:rPr>
              <a:t>Fotorelacja</a:t>
            </a:r>
          </a:p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131840" y="836712"/>
            <a:ext cx="4392488" cy="3384376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Historia </a:t>
            </a:r>
            <a:br>
              <a:rPr lang="pl-PL" sz="6600" b="1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pl-PL" sz="6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w „Słowaku”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242CDD47-1A62-4FC8-AEBF-D24F1FCAD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4" y="188640"/>
            <a:ext cx="1879972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2A2BE33-D22C-418C-8A41-7DD9B6DF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37112"/>
            <a:ext cx="3029508" cy="208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5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r="9551" b="18196"/>
          <a:stretch/>
        </p:blipFill>
        <p:spPr bwMode="auto">
          <a:xfrm>
            <a:off x="5954992" y="3501008"/>
            <a:ext cx="2871216" cy="234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3213381" cy="241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4464496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98714"/>
            <a:ext cx="21602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264629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402184" y="5999570"/>
            <a:ext cx="26035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odznaki…..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835696" y="107921"/>
            <a:ext cx="173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monety….</a:t>
            </a:r>
          </a:p>
        </p:txBody>
      </p:sp>
    </p:spTree>
    <p:extLst>
      <p:ext uri="{BB962C8B-B14F-4D97-AF65-F5344CB8AC3E}">
        <p14:creationId xmlns:p14="http://schemas.microsoft.com/office/powerpoint/2010/main" val="2269739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7675" r="22365"/>
          <a:stretch/>
        </p:blipFill>
        <p:spPr bwMode="auto">
          <a:xfrm>
            <a:off x="308728" y="1412776"/>
            <a:ext cx="1792224" cy="367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3" t="7771" r="19717" b="3885"/>
          <a:stretch/>
        </p:blipFill>
        <p:spPr bwMode="auto">
          <a:xfrm>
            <a:off x="6876256" y="1786730"/>
            <a:ext cx="180402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2" t="8489" r="19841"/>
          <a:stretch/>
        </p:blipFill>
        <p:spPr bwMode="auto">
          <a:xfrm>
            <a:off x="5034888" y="1556792"/>
            <a:ext cx="1691640" cy="377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6" t="4639" r="21602"/>
          <a:stretch/>
        </p:blipFill>
        <p:spPr bwMode="auto">
          <a:xfrm>
            <a:off x="2555776" y="1412776"/>
            <a:ext cx="2331721" cy="502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835696" y="260648"/>
            <a:ext cx="25410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medale…</a:t>
            </a:r>
          </a:p>
        </p:txBody>
      </p:sp>
    </p:spTree>
    <p:extLst>
      <p:ext uri="{BB962C8B-B14F-4D97-AF65-F5344CB8AC3E}">
        <p14:creationId xmlns:p14="http://schemas.microsoft.com/office/powerpoint/2010/main" val="3456221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0" y="260648"/>
            <a:ext cx="451250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26922"/>
            <a:ext cx="5412094" cy="40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220072" y="1244950"/>
            <a:ext cx="3156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przegląd prasy...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20331" y="4474567"/>
            <a:ext cx="31967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oczywiście </a:t>
            </a:r>
          </a:p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z minionych epok…</a:t>
            </a:r>
          </a:p>
        </p:txBody>
      </p:sp>
    </p:spTree>
    <p:extLst>
      <p:ext uri="{BB962C8B-B14F-4D97-AF65-F5344CB8AC3E}">
        <p14:creationId xmlns:p14="http://schemas.microsoft.com/office/powerpoint/2010/main" val="403481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4191930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68664"/>
            <a:ext cx="2426007" cy="323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351648" y="1772816"/>
            <a:ext cx="2808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coś do poczytania…</a:t>
            </a:r>
          </a:p>
        </p:txBody>
      </p:sp>
      <p:sp>
        <p:nvSpPr>
          <p:cNvPr id="3" name="Prostokąt 2"/>
          <p:cNvSpPr/>
          <p:nvPr/>
        </p:nvSpPr>
        <p:spPr>
          <a:xfrm>
            <a:off x="5220072" y="4070264"/>
            <a:ext cx="34916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najlepiej …</a:t>
            </a:r>
          </a:p>
          <a:p>
            <a:r>
              <a:rPr lang="pl-PL" sz="40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z XVIII wieku </a:t>
            </a:r>
            <a:r>
              <a:rPr lang="pl-PL" sz="4000" b="1" dirty="0">
                <a:solidFill>
                  <a:srgbClr val="0070C0"/>
                </a:solidFill>
                <a:latin typeface="Monotype Corsiva" panose="03010101010201010101" pitchFamily="66" charset="0"/>
                <a:sym typeface="Wingdings"/>
              </a:rPr>
              <a:t></a:t>
            </a:r>
            <a:endParaRPr lang="pl-PL" sz="4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238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47864" y="122941"/>
            <a:ext cx="4919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i... dowody na to, że szkoła to...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25605" y="5567193"/>
            <a:ext cx="31967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baaaardzo wiekowa </a:t>
            </a:r>
          </a:p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instytucja ;)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998252" cy="413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95" y="1503055"/>
            <a:ext cx="2745730" cy="377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07716"/>
            <a:ext cx="2846841" cy="37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016224" cy="268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" t="4642" r="5833"/>
          <a:stretch/>
        </p:blipFill>
        <p:spPr bwMode="auto">
          <a:xfrm>
            <a:off x="6430473" y="3390207"/>
            <a:ext cx="2320328" cy="34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941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47664" y="2492896"/>
            <a:ext cx="54726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6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Ucz się z nami!!!</a:t>
            </a:r>
          </a:p>
        </p:txBody>
      </p:sp>
    </p:spTree>
    <p:extLst>
      <p:ext uri="{BB962C8B-B14F-4D97-AF65-F5344CB8AC3E}">
        <p14:creationId xmlns:p14="http://schemas.microsoft.com/office/powerpoint/2010/main" val="3772988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7" y="602392"/>
            <a:ext cx="399644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6" r="37958"/>
          <a:stretch/>
        </p:blipFill>
        <p:spPr bwMode="auto">
          <a:xfrm>
            <a:off x="5004048" y="476672"/>
            <a:ext cx="3528392" cy="32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/>
          <a:stretch/>
        </p:blipFill>
        <p:spPr bwMode="auto">
          <a:xfrm>
            <a:off x="3707904" y="3266688"/>
            <a:ext cx="3934788" cy="281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9512" y="4112580"/>
            <a:ext cx="34339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Uczymy się </a:t>
            </a:r>
          </a:p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nie tylko w ławkach ;)</a:t>
            </a:r>
          </a:p>
        </p:txBody>
      </p:sp>
    </p:spTree>
    <p:extLst>
      <p:ext uri="{BB962C8B-B14F-4D97-AF65-F5344CB8AC3E}">
        <p14:creationId xmlns:p14="http://schemas.microsoft.com/office/powerpoint/2010/main" val="2737484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BD66D-63F6-43B4-84E3-17EA6D4C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1052736"/>
            <a:ext cx="3888432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Startujemy </a:t>
            </a:r>
            <a:br>
              <a:rPr lang="pl-PL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pl-PL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w olimpiadach </a:t>
            </a:r>
            <a:br>
              <a:rPr lang="pl-PL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pl-PL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i konkursach</a:t>
            </a:r>
            <a:br>
              <a:rPr lang="pl-PL" dirty="0"/>
            </a:br>
            <a:endParaRPr lang="pl-PL" dirty="0"/>
          </a:p>
        </p:txBody>
      </p:sp>
      <p:pic>
        <p:nvPicPr>
          <p:cNvPr id="1026" name="Picture 2" descr="Olimpiada Losy Żołnierza">
            <a:extLst>
              <a:ext uri="{FF2B5EF4-FFF2-40B4-BE49-F238E27FC236}">
                <a16:creationId xmlns:a16="http://schemas.microsoft.com/office/drawing/2014/main" id="{9DB1EFA3-8C18-4457-97F9-CBCD192C35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5555"/>
            <a:ext cx="2343733" cy="282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BA849F-BBCC-4C05-AA8D-905D89347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861048"/>
            <a:ext cx="8568952" cy="147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891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91C90B-0289-4527-922D-24540491B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0" y="314245"/>
            <a:ext cx="3844280" cy="2682708"/>
          </a:xfrm>
        </p:spPr>
        <p:txBody>
          <a:bodyPr>
            <a:noAutofit/>
          </a:bodyPr>
          <a:lstStyle/>
          <a:p>
            <a:pPr algn="ctr"/>
            <a:r>
              <a:rPr lang="pl-PL" sz="3600" b="1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Lubimy debatować</a:t>
            </a:r>
            <a:br>
              <a:rPr lang="pl-PL" sz="3600" b="1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</a:br>
            <a:r>
              <a:rPr lang="pl-PL" sz="3600" b="1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nawet zdalnie...</a:t>
            </a:r>
            <a:br>
              <a:rPr lang="pl-PL" sz="2800" b="1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</a:br>
            <a:r>
              <a:rPr lang="pl-PL" sz="2800" b="1" i="0" dirty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VI edycja Ogólnopolskiego Turnieju Debat Oksfordzkich </a:t>
            </a:r>
            <a:endParaRPr lang="pl-PL" sz="2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835C1C-04B9-4833-80A5-CE924630F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35947"/>
            <a:ext cx="2019333" cy="2019333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B9EA6D-C33D-4C2F-9591-ABB3D1580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D4BAD6-89BF-4C26-988C-EDFD95722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458817"/>
            <a:ext cx="5951263" cy="311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2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52936"/>
            <a:ext cx="5518956" cy="367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233664" cy="31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3240360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26630" y="500770"/>
            <a:ext cx="2571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Wystawa</a:t>
            </a:r>
            <a:r>
              <a:rPr lang="pl-PL" dirty="0">
                <a:solidFill>
                  <a:srgbClr val="0070C0"/>
                </a:solidFill>
              </a:rPr>
              <a:t>….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1520" y="5403123"/>
            <a:ext cx="26933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pomocy </a:t>
            </a:r>
          </a:p>
          <a:p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dydaktycznych</a:t>
            </a:r>
            <a:r>
              <a:rPr lang="pl-PL" sz="3200" b="1" dirty="0">
                <a:solidFill>
                  <a:srgbClr val="0070C0"/>
                </a:solidFill>
              </a:rPr>
              <a:t> ;)</a:t>
            </a:r>
          </a:p>
        </p:txBody>
      </p:sp>
    </p:spTree>
    <p:extLst>
      <p:ext uri="{BB962C8B-B14F-4D97-AF65-F5344CB8AC3E}">
        <p14:creationId xmlns:p14="http://schemas.microsoft.com/office/powerpoint/2010/main" val="1402399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65104"/>
            <a:ext cx="2880320" cy="19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14064"/>
            <a:ext cx="278430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2"/>
            <a:ext cx="2680312" cy="201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arta\Desktop\2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88450"/>
            <a:ext cx="338498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90428"/>
            <a:ext cx="3024336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39552" y="260648"/>
            <a:ext cx="90061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Na lądzie, morzu i w powietrzu…</a:t>
            </a:r>
            <a:endParaRPr lang="pl-PL" sz="4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3528" y="5544406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pasje naszych Profesorów…</a:t>
            </a:r>
            <a:endParaRPr lang="pl-PL" sz="36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6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7770"/>
            <a:ext cx="3696072" cy="277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b="23664"/>
          <a:stretch/>
        </p:blipFill>
        <p:spPr bwMode="auto">
          <a:xfrm>
            <a:off x="1818184" y="2560312"/>
            <a:ext cx="4114800" cy="26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6"/>
          <a:stretch/>
        </p:blipFill>
        <p:spPr bwMode="auto">
          <a:xfrm>
            <a:off x="4427984" y="4293096"/>
            <a:ext cx="3849621" cy="21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181129" y="1124744"/>
            <a:ext cx="4639344" cy="1353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…. i dowód Ich </a:t>
            </a:r>
            <a:r>
              <a:rPr lang="pl-PL" sz="3200" b="1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wieeeelkiej</a:t>
            </a:r>
            <a:endParaRPr lang="pl-PL" sz="3200" b="1" dirty="0">
              <a:solidFill>
                <a:srgbClr val="0070C0"/>
              </a:solidFill>
              <a:latin typeface="Monotype Corsiva" panose="03010101010201010101" pitchFamily="66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l-PL" sz="32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		cierpliwości :D</a:t>
            </a:r>
          </a:p>
        </p:txBody>
      </p:sp>
    </p:spTree>
    <p:extLst>
      <p:ext uri="{BB962C8B-B14F-4D97-AF65-F5344CB8AC3E}">
        <p14:creationId xmlns:p14="http://schemas.microsoft.com/office/powerpoint/2010/main" val="2521275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13208" r="9197" b="-13208"/>
          <a:stretch/>
        </p:blipFill>
        <p:spPr bwMode="auto">
          <a:xfrm>
            <a:off x="534012" y="808638"/>
            <a:ext cx="5093208" cy="401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627221" y="2276872"/>
            <a:ext cx="3121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A w gablotach???</a:t>
            </a:r>
          </a:p>
        </p:txBody>
      </p:sp>
      <p:sp>
        <p:nvSpPr>
          <p:cNvPr id="4" name="Prostokąt 3"/>
          <p:cNvSpPr/>
          <p:nvPr/>
        </p:nvSpPr>
        <p:spPr>
          <a:xfrm>
            <a:off x="2097161" y="4941168"/>
            <a:ext cx="52725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Świadkowie historii!</a:t>
            </a:r>
          </a:p>
        </p:txBody>
      </p:sp>
    </p:spTree>
    <p:extLst>
      <p:ext uri="{BB962C8B-B14F-4D97-AF65-F5344CB8AC3E}">
        <p14:creationId xmlns:p14="http://schemas.microsoft.com/office/powerpoint/2010/main" val="246104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5555121" cy="292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13" y="363492"/>
            <a:ext cx="3178944" cy="229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83568" y="677517"/>
            <a:ext cx="2831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Fotografie...</a:t>
            </a:r>
          </a:p>
        </p:txBody>
      </p:sp>
      <p:sp>
        <p:nvSpPr>
          <p:cNvPr id="3" name="Prostokąt 2"/>
          <p:cNvSpPr/>
          <p:nvPr/>
        </p:nvSpPr>
        <p:spPr>
          <a:xfrm>
            <a:off x="827584" y="5877272"/>
            <a:ext cx="781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pocztówki do utworów J. Słowackiego </a:t>
            </a:r>
            <a:r>
              <a:rPr lang="pl-PL" sz="4000" b="1" dirty="0">
                <a:solidFill>
                  <a:srgbClr val="0070C0"/>
                </a:solidFill>
                <a:latin typeface="Monotype Corsiva" panose="03010101010201010101" pitchFamily="66" charset="0"/>
                <a:sym typeface="Wingdings"/>
              </a:rPr>
              <a:t></a:t>
            </a:r>
            <a:endParaRPr lang="pl-PL" sz="4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48347"/>
      </p:ext>
    </p:extLst>
  </p:cSld>
  <p:clrMapOvr>
    <a:masterClrMapping/>
  </p:clrMapOvr>
</p:sld>
</file>

<file path=ppt/theme/theme1.xml><?xml version="1.0" encoding="utf-8"?>
<a:theme xmlns:a="http://schemas.openxmlformats.org/drawingml/2006/main" name="Złożony">
  <a:themeElements>
    <a:clrScheme name="Złożony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Złożony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łoż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566</TotalTime>
  <Words>121</Words>
  <Application>Microsoft Office PowerPoint</Application>
  <PresentationFormat>On-screen Show (4:3)</PresentationFormat>
  <Paragraphs>38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Monotype Corsiva</vt:lpstr>
      <vt:lpstr>Wingdings</vt:lpstr>
      <vt:lpstr>Złożony</vt:lpstr>
      <vt:lpstr>Historia  w „Słowaku”</vt:lpstr>
      <vt:lpstr>PowerPoint Presentation</vt:lpstr>
      <vt:lpstr>Startujemy  w olimpiadach  i konkursach </vt:lpstr>
      <vt:lpstr>Lubimy debatować nawet zdalnie... VI edycja Ogólnopolskiego Turnieju Debat Oksfordzkich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w Słowaku</dc:title>
  <dc:creator>Marta</dc:creator>
  <cp:lastModifiedBy>Małgorzata Szwed</cp:lastModifiedBy>
  <cp:revision>29</cp:revision>
  <dcterms:created xsi:type="dcterms:W3CDTF">2020-05-07T16:14:47Z</dcterms:created>
  <dcterms:modified xsi:type="dcterms:W3CDTF">2021-04-08T20:02:57Z</dcterms:modified>
</cp:coreProperties>
</file>